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C5D1-CDC6-47CC-8344-3A27AB3C8C68}" type="datetimeFigureOut">
              <a:rPr lang="ar-JO" smtClean="0"/>
              <a:pPr/>
              <a:t>21/03/1440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C704-F249-4DC8-A416-382A230BD495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/>
          <a:lstStyle/>
          <a:p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‫46925570_1990333861005449_5650972605461561344_n - نسخة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مستطيل 6"/>
          <p:cNvSpPr/>
          <p:nvPr/>
        </p:nvSpPr>
        <p:spPr>
          <a:xfrm>
            <a:off x="642910" y="1428736"/>
            <a:ext cx="8001056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يدعوكم المركز الفلسطيني للاتصال والسياسات التنموية بالشراكة مع جامعة بيرزيت </a:t>
            </a:r>
            <a:endParaRPr lang="ar-JO" sz="2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71736" y="3357562"/>
            <a:ext cx="3500462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JO" b="1" dirty="0" smtClean="0"/>
              <a:t>الثلاثاء 4-12-2018   الساعة 1-2</a:t>
            </a:r>
            <a:r>
              <a:rPr lang="ar-JO" sz="1600" dirty="0" smtClean="0"/>
              <a:t> </a:t>
            </a:r>
            <a:endParaRPr lang="ar-JO" sz="1600" dirty="0"/>
          </a:p>
        </p:txBody>
      </p:sp>
      <p:sp>
        <p:nvSpPr>
          <p:cNvPr id="9" name="مستطيل 8"/>
          <p:cNvSpPr/>
          <p:nvPr/>
        </p:nvSpPr>
        <p:spPr>
          <a:xfrm>
            <a:off x="2571736" y="3857628"/>
            <a:ext cx="3500462" cy="3571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b="1" dirty="0" smtClean="0"/>
              <a:t>مبنى نجاد زعني (القبة الزرقاء) قاعة </a:t>
            </a:r>
            <a:r>
              <a:rPr lang="ar-JO" dirty="0" smtClean="0"/>
              <a:t>202</a:t>
            </a:r>
            <a:endParaRPr lang="ar-JO" dirty="0"/>
          </a:p>
        </p:txBody>
      </p:sp>
      <p:pic>
        <p:nvPicPr>
          <p:cNvPr id="11" name="Picture 2" descr="C:\Users\User\Desktop\جامعة بيرزيت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71480"/>
            <a:ext cx="2786082" cy="785818"/>
          </a:xfrm>
          <a:prstGeom prst="rect">
            <a:avLst/>
          </a:prstGeom>
          <a:noFill/>
        </p:spPr>
      </p:pic>
      <p:pic>
        <p:nvPicPr>
          <p:cNvPr id="12" name="Picture 3" descr="C:\Users\User\Desktop\logo\10551036_1447387785523138_8067694758132118018_n ‫‬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81762" y="571480"/>
            <a:ext cx="2262203" cy="714380"/>
          </a:xfrm>
          <a:prstGeom prst="rect">
            <a:avLst/>
          </a:prstGeom>
          <a:noFill/>
        </p:spPr>
      </p:pic>
      <p:pic>
        <p:nvPicPr>
          <p:cNvPr id="13" name="Picture 4" descr="C:\Users\User\Desktop\مشروع جائزة فلسطين الإبداع والتميز الطلابي للحلول التقنية\شعار الجائزة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571480"/>
            <a:ext cx="2500330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10</cp:revision>
  <dcterms:created xsi:type="dcterms:W3CDTF">2018-11-28T07:18:13Z</dcterms:created>
  <dcterms:modified xsi:type="dcterms:W3CDTF">2018-11-29T08:13:23Z</dcterms:modified>
</cp:coreProperties>
</file>